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4" d="100"/>
          <a:sy n="94" d="100"/>
        </p:scale>
        <p:origin x="14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Jefferson Rodrigo Speck" userId="b2dbefaa67daf565" providerId="LiveId" clId="{2F385484-35D4-4CB8-9064-587DC7F1150B}"/>
    <pc:docChg chg="undo custSel modSld">
      <pc:chgData name="Jefferson Rodrigo Speck" userId="b2dbefaa67daf565" providerId="LiveId" clId="{2F385484-35D4-4CB8-9064-587DC7F1150B}" dt="2025-04-10T17:59:01.761" v="41" actId="14100"/>
      <pc:docMkLst>
        <pc:docMk/>
      </pc:docMkLst>
      <pc:sldChg chg="modSp mod">
        <pc:chgData name="Jefferson Rodrigo Speck" userId="b2dbefaa67daf565" providerId="LiveId" clId="{2F385484-35D4-4CB8-9064-587DC7F1150B}" dt="2025-04-10T17:59:01.761" v="41" actId="14100"/>
        <pc:sldMkLst>
          <pc:docMk/>
          <pc:sldMk cId="1277611629" sldId="327"/>
        </pc:sldMkLst>
        <pc:spChg chg="mod">
          <ac:chgData name="Jefferson Rodrigo Speck" userId="b2dbefaa67daf565" providerId="LiveId" clId="{2F385484-35D4-4CB8-9064-587DC7F1150B}" dt="2025-04-10T17:59:01.761" v="41" actId="14100"/>
          <ac:spMkLst>
            <pc:docMk/>
            <pc:sldMk cId="1277611629" sldId="327"/>
            <ac:spMk id="6" creationId="{2C36AF9D-A911-994B-90EA-013D4CDA5604}"/>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32658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Jefferson Rodrigo Speck</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April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46</vt:i4>
      </vt:variant>
    </vt:vector>
  </HeadingPairs>
  <TitlesOfParts>
    <vt:vector size="51" baseType="lpstr">
      <vt:lpstr>Abadi</vt:lpstr>
      <vt:lpstr>Arial</vt:lpstr>
      <vt:lpstr>Calibri</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Jefferson Rodrigo Speck</cp:lastModifiedBy>
  <cp:revision>198</cp:revision>
  <dcterms:created xsi:type="dcterms:W3CDTF">2021-04-29T18:58:34Z</dcterms:created>
  <dcterms:modified xsi:type="dcterms:W3CDTF">2025-04-10T17:59:03Z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